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733800" cy="609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600" b="1" dirty="0"/>
              <a:t>PLTG:  Tips and Tricks for Captivate 5.5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685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Marion Deland</a:t>
            </a:r>
          </a:p>
          <a:p>
            <a:r>
              <a:rPr lang="en-US" dirty="0" smtClean="0"/>
              <a:t>Director of Courseware</a:t>
            </a:r>
          </a:p>
          <a:p>
            <a:r>
              <a:rPr lang="en-US" dirty="0" err="1" smtClean="0"/>
              <a:t>Capensys</a:t>
            </a:r>
            <a:r>
              <a:rPr lang="en-US" dirty="0" smtClean="0"/>
              <a:t> Ltd.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www.capensys.com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 smtClean="0"/>
              <a:t>2/10/12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5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PLTG:  Tips and Tricks for Captivate 5.5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www.capensys.com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2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4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8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4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6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7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8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81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6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00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17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7141-5B44-4EED-8085-E97BCDC001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0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80309" y="4713503"/>
            <a:ext cx="6400800" cy="868691"/>
          </a:xfrm>
        </p:spPr>
        <p:txBody>
          <a:bodyPr/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994301"/>
            <a:ext cx="8229600" cy="11430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3812166"/>
            <a:ext cx="6400800" cy="86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Prepared for [Client Name]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7752" y="868807"/>
            <a:ext cx="8229600" cy="1143000"/>
          </a:xfrm>
        </p:spPr>
        <p:txBody>
          <a:bodyPr/>
          <a:lstStyle>
            <a:lvl1pPr algn="l">
              <a:defRPr sz="3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8600" y="2209800"/>
            <a:ext cx="4970418" cy="4267200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808313" y="6593176"/>
            <a:ext cx="1335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February 10, 2012</a:t>
            </a:r>
            <a:endParaRPr lang="en-US" sz="12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38600" y="1066800"/>
            <a:ext cx="4519761" cy="1143000"/>
          </a:xfrm>
        </p:spPr>
        <p:txBody>
          <a:bodyPr/>
          <a:lstStyle>
            <a:lvl1pPr algn="l">
              <a:defRPr sz="3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74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51054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apensys logo inspirin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562600"/>
            <a:ext cx="3124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5591175"/>
            <a:ext cx="38957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34" y="877516"/>
            <a:ext cx="8229600" cy="1143000"/>
          </a:xfrm>
        </p:spPr>
        <p:txBody>
          <a:bodyPr/>
          <a:lstStyle>
            <a:lvl1pPr algn="l">
              <a:defRPr sz="3800" baseline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66" y="1983358"/>
            <a:ext cx="7715797" cy="3810000"/>
          </a:xfrm>
        </p:spPr>
        <p:txBody>
          <a:bodyPr/>
          <a:lstStyle>
            <a:lvl1pPr>
              <a:spcAft>
                <a:spcPts val="600"/>
              </a:spcAft>
              <a:buClr>
                <a:srgbClr val="7E1416"/>
              </a:buClr>
              <a:buSzPct val="90000"/>
              <a:defRPr sz="3200" baseline="0"/>
            </a:lvl1pPr>
            <a:lvl2pPr>
              <a:spcAft>
                <a:spcPts val="600"/>
              </a:spcAft>
              <a:defRPr/>
            </a:lvl2pPr>
            <a:lvl3pPr>
              <a:buClr>
                <a:schemeClr val="tx1">
                  <a:lumMod val="50000"/>
                  <a:lumOff val="50000"/>
                </a:schemeClr>
              </a:buClr>
              <a:buSzPct val="90000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248" y="868807"/>
            <a:ext cx="8229600" cy="1143000"/>
          </a:xfrm>
        </p:spPr>
        <p:txBody>
          <a:bodyPr/>
          <a:lstStyle>
            <a:lvl1pPr algn="l">
              <a:defRPr sz="3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4535" y="781717"/>
            <a:ext cx="8229600" cy="1143000"/>
          </a:xfrm>
        </p:spPr>
        <p:txBody>
          <a:bodyPr/>
          <a:lstStyle>
            <a:lvl1pPr algn="l">
              <a:defRPr sz="3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0334" y="877516"/>
            <a:ext cx="8229600" cy="1143000"/>
          </a:xfrm>
        </p:spPr>
        <p:txBody>
          <a:bodyPr/>
          <a:lstStyle>
            <a:lvl1pPr algn="l">
              <a:defRPr sz="3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7577"/>
            <a:ext cx="5111750" cy="48285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558361" y="6593176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5A6EDE-80BA-4277-825D-603EAB1351DE}" type="slidenum">
              <a:rPr lang="en-US" sz="120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 slide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-200307" y="-3213"/>
            <a:ext cx="9350121" cy="694791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05" y="85344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9418" y="2505891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>
              <a:lumMod val="50000"/>
            </a:schemeClr>
          </a:solidFill>
          <a:latin typeface="Trebuchet MS" pitchFamily="34" charset="0"/>
          <a:ea typeface="ＭＳ Ｐゴシック" pitchFamily="-65" charset="-128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ＭＳ Ｐゴシック" pitchFamily="-65" charset="-128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ＭＳ Ｐゴシック" pitchFamily="-65" charset="-128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ＭＳ Ｐゴシック" pitchFamily="-65" charset="-128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65" charset="-128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65" charset="-128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guru.com/" TargetMode="External"/><Relationship Id="rId2" Type="http://schemas.openxmlformats.org/officeDocument/2006/relationships/hyperlink" Target="http://lilybiri.posterous.com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infosemantics.com.a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r>
              <a:rPr lang="en-US" sz="2400" dirty="0" smtClean="0"/>
              <a:t>Simplify Captivate with the tools</a:t>
            </a:r>
          </a:p>
          <a:p>
            <a:pPr lvl="1"/>
            <a:r>
              <a:rPr lang="en-US" sz="2000" dirty="0" smtClean="0"/>
              <a:t>Object Styles</a:t>
            </a:r>
          </a:p>
          <a:p>
            <a:pPr lvl="1"/>
            <a:r>
              <a:rPr lang="en-US" sz="2000" dirty="0" smtClean="0"/>
              <a:t>Master slides</a:t>
            </a:r>
          </a:p>
          <a:p>
            <a:pPr lvl="1"/>
            <a:r>
              <a:rPr lang="en-US" sz="2000" dirty="0" smtClean="0"/>
              <a:t>Templates</a:t>
            </a:r>
          </a:p>
          <a:p>
            <a:r>
              <a:rPr lang="en-US" sz="2400" dirty="0" smtClean="0"/>
              <a:t>Capturing</a:t>
            </a:r>
          </a:p>
          <a:p>
            <a:r>
              <a:rPr lang="en-US" sz="2400" dirty="0" smtClean="0"/>
              <a:t>Editing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PLTG:  Tips and Tricks for Captivate 5.5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39086" y="6564868"/>
            <a:ext cx="1510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February 10, 2012</a:t>
            </a:r>
            <a:endParaRPr lang="en-US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4038600" y="1752600"/>
            <a:ext cx="4970418" cy="4267200"/>
          </a:xfrm>
        </p:spPr>
        <p:txBody>
          <a:bodyPr/>
          <a:lstStyle/>
          <a:p>
            <a:r>
              <a:rPr lang="en-US" dirty="0" smtClean="0"/>
              <a:t>Name slides </a:t>
            </a:r>
          </a:p>
          <a:p>
            <a:pPr lvl="1"/>
            <a:r>
              <a:rPr lang="en-US" dirty="0" smtClean="0"/>
              <a:t>Names that describe actions in slide</a:t>
            </a:r>
          </a:p>
          <a:p>
            <a:pPr lvl="1"/>
            <a:r>
              <a:rPr lang="en-US" dirty="0" smtClean="0"/>
              <a:t>Use marker for slides to appear in the TOC, e.g. asterisk</a:t>
            </a:r>
          </a:p>
          <a:p>
            <a:r>
              <a:rPr lang="en-US" dirty="0" smtClean="0"/>
              <a:t>Consider naming backgrounds and audio to match</a:t>
            </a:r>
          </a:p>
          <a:p>
            <a:r>
              <a:rPr lang="en-US" dirty="0" smtClean="0"/>
              <a:t>To patch graphic, capture with horizontal/vertical lines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8600" y="762000"/>
            <a:ext cx="4519761" cy="1143000"/>
          </a:xfrm>
        </p:spPr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" y="152400"/>
            <a:ext cx="29718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1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779418" y="4800600"/>
            <a:ext cx="8229600" cy="1515290"/>
          </a:xfrm>
        </p:spPr>
        <p:txBody>
          <a:bodyPr/>
          <a:lstStyle/>
          <a:p>
            <a:r>
              <a:rPr lang="en-US" dirty="0" smtClean="0"/>
              <a:t>Use Project/Advanced Interaction to check click boxes and other interactive objects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419048" cy="276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0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762000" y="2057400"/>
            <a:ext cx="8229600" cy="4191000"/>
          </a:xfrm>
        </p:spPr>
        <p:txBody>
          <a:bodyPr/>
          <a:lstStyle/>
          <a:p>
            <a:r>
              <a:rPr lang="en-US" dirty="0" smtClean="0"/>
              <a:t>Forums.Adobe.com</a:t>
            </a:r>
          </a:p>
          <a:p>
            <a:r>
              <a:rPr lang="en-US" dirty="0" smtClean="0"/>
              <a:t>Linked-in forums</a:t>
            </a:r>
          </a:p>
          <a:p>
            <a:r>
              <a:rPr lang="en-US" dirty="0">
                <a:hlinkClick r:id="rId2"/>
              </a:rPr>
              <a:t>http://lilybiri.posterous.com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http://www.cpguru.com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(widgets)</a:t>
            </a:r>
          </a:p>
          <a:p>
            <a:r>
              <a:rPr lang="en-US" dirty="0">
                <a:hlinkClick r:id="rId4"/>
              </a:rPr>
              <a:t>http://www.infosemantics.com.au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Me</a:t>
            </a:r>
            <a:r>
              <a:rPr lang="en-US" dirty="0"/>
              <a:t>!</a:t>
            </a:r>
            <a:r>
              <a:rPr lang="en-US" dirty="0" smtClean="0"/>
              <a:t>  mdeland@capensys.com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Format captions, highlight boxes etc.</a:t>
            </a:r>
          </a:p>
          <a:p>
            <a:pPr lvl="1"/>
            <a:r>
              <a:rPr lang="en-US" dirty="0" smtClean="0"/>
              <a:t>Click the object, then Properties</a:t>
            </a:r>
          </a:p>
          <a:p>
            <a:pPr lvl="1"/>
            <a:r>
              <a:rPr lang="en-US" dirty="0" smtClean="0"/>
              <a:t>Use the Edit&gt;Object Style Manager to delete/rename unwanted styles</a:t>
            </a:r>
          </a:p>
          <a:p>
            <a:pPr lvl="1"/>
            <a:r>
              <a:rPr lang="en-US" dirty="0" smtClean="0"/>
              <a:t>Check all sections for unwanted styles, not just captions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Styles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470"/>
            <a:ext cx="317182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6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+ sign means object has been </a:t>
            </a:r>
            <a:r>
              <a:rPr lang="en-US" sz="2800" dirty="0" smtClean="0"/>
              <a:t>directly</a:t>
            </a:r>
            <a:r>
              <a:rPr lang="en-US" dirty="0" smtClean="0"/>
              <a:t> formatted (style overridden)</a:t>
            </a:r>
          </a:p>
          <a:p>
            <a:r>
              <a:rPr lang="en-US" dirty="0" smtClean="0"/>
              <a:t>Curly arrow resets the object to the saved </a:t>
            </a:r>
            <a:r>
              <a:rPr lang="en-US" dirty="0" smtClean="0"/>
              <a:t>style</a:t>
            </a:r>
          </a:p>
          <a:p>
            <a:endParaRPr lang="en-US" dirty="0"/>
          </a:p>
          <a:p>
            <a:r>
              <a:rPr lang="en-US" dirty="0" smtClean="0"/>
              <a:t>Use little arrow to apply changes to all items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buttons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1524000"/>
            <a:ext cx="32670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71" y="3733800"/>
            <a:ext cx="276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93" y="5105400"/>
            <a:ext cx="25050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0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Curved arrow means apply the current style to any objects with xxx style applied.</a:t>
            </a:r>
          </a:p>
          <a:p>
            <a:pPr lvl="1"/>
            <a:r>
              <a:rPr lang="en-US" dirty="0" smtClean="0"/>
              <a:t>Only works if styles are applied consistently.</a:t>
            </a:r>
          </a:p>
          <a:p>
            <a:pPr lvl="1"/>
            <a:r>
              <a:rPr lang="en-US" dirty="0" smtClean="0"/>
              <a:t>Gotcha: you have to remember what style was originally applied!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Buttons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1524000"/>
            <a:ext cx="32670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67000"/>
            <a:ext cx="2571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4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Under Edit menu</a:t>
            </a:r>
          </a:p>
          <a:p>
            <a:r>
              <a:rPr lang="en-US" dirty="0" smtClean="0"/>
              <a:t>Different styles for different types of objects – not just captions</a:t>
            </a:r>
          </a:p>
          <a:p>
            <a:r>
              <a:rPr lang="en-US" dirty="0" smtClean="0"/>
              <a:t>To export styles from the Object Style Manager</a:t>
            </a:r>
          </a:p>
          <a:p>
            <a:pPr lvl="1"/>
            <a:r>
              <a:rPr lang="en-US" dirty="0" smtClean="0"/>
              <a:t>Select ‘All styles of all objects’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Style Manager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4118"/>
            <a:ext cx="367665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257800"/>
            <a:ext cx="3486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Design different masters for each type of slide.</a:t>
            </a:r>
          </a:p>
          <a:p>
            <a:r>
              <a:rPr lang="en-US" dirty="0" smtClean="0"/>
              <a:t>Objects on master slides are not interactive</a:t>
            </a:r>
          </a:p>
          <a:p>
            <a:pPr lvl="1"/>
            <a:r>
              <a:rPr lang="en-US" dirty="0" smtClean="0"/>
              <a:t>Can’t put click boxes on master slides</a:t>
            </a:r>
          </a:p>
          <a:p>
            <a:r>
              <a:rPr lang="en-US" dirty="0" smtClean="0"/>
              <a:t>Master slides can be copied from one presentation to another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slides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69227"/>
            <a:ext cx="2042858" cy="175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438400"/>
            <a:ext cx="1971429" cy="178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343400"/>
            <a:ext cx="1957143" cy="177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2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Blank slide instead of captured image?  </a:t>
            </a:r>
          </a:p>
          <a:p>
            <a:pPr lvl="1"/>
            <a:r>
              <a:rPr lang="en-US" dirty="0" smtClean="0"/>
              <a:t>Check if ‘Use Master Slide Background’ is selected</a:t>
            </a:r>
          </a:p>
          <a:p>
            <a:r>
              <a:rPr lang="en-US" dirty="0" smtClean="0"/>
              <a:t>‘Stage’ changes background color</a:t>
            </a:r>
          </a:p>
          <a:p>
            <a:pPr lvl="1"/>
            <a:r>
              <a:rPr lang="en-US" dirty="0" smtClean="0"/>
              <a:t>E.g., for title slides</a:t>
            </a:r>
          </a:p>
          <a:p>
            <a:r>
              <a:rPr lang="en-US" dirty="0" smtClean="0"/>
              <a:t>Can apply the background in one slide to another slide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Properties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" y="990600"/>
            <a:ext cx="3900000" cy="188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762000" y="2133600"/>
            <a:ext cx="8229600" cy="4267200"/>
          </a:xfrm>
        </p:spPr>
        <p:txBody>
          <a:bodyPr/>
          <a:lstStyle/>
          <a:p>
            <a:r>
              <a:rPr lang="en-US" dirty="0" smtClean="0"/>
              <a:t>Don’t work </a:t>
            </a:r>
            <a:r>
              <a:rPr lang="en-US" i="1" dirty="0" smtClean="0"/>
              <a:t>in</a:t>
            </a:r>
            <a:r>
              <a:rPr lang="en-US" dirty="0" smtClean="0"/>
              <a:t> a template:</a:t>
            </a:r>
          </a:p>
          <a:p>
            <a:pPr lvl="1"/>
            <a:r>
              <a:rPr lang="en-US" dirty="0" smtClean="0"/>
              <a:t>Base a new project on a template</a:t>
            </a:r>
          </a:p>
          <a:p>
            <a:r>
              <a:rPr lang="en-US" dirty="0" smtClean="0"/>
              <a:t>Projects cannot be saved as templates.  If you have a project to convert to a template:</a:t>
            </a:r>
          </a:p>
          <a:p>
            <a:pPr lvl="1"/>
            <a:r>
              <a:rPr lang="en-US" dirty="0" smtClean="0"/>
              <a:t>Start new template</a:t>
            </a:r>
          </a:p>
          <a:p>
            <a:pPr lvl="1"/>
            <a:r>
              <a:rPr lang="en-US" dirty="0" smtClean="0"/>
              <a:t>Copy master slides</a:t>
            </a:r>
          </a:p>
          <a:p>
            <a:pPr lvl="1"/>
            <a:r>
              <a:rPr lang="en-US" dirty="0" smtClean="0"/>
              <a:t>Export Styles/Preferences and import them</a:t>
            </a:r>
          </a:p>
          <a:p>
            <a:r>
              <a:rPr lang="en-US" dirty="0" smtClean="0"/>
              <a:t>Multiple templates for multiple purposes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75" y="345141"/>
            <a:ext cx="8229600" cy="569259"/>
          </a:xfrm>
        </p:spPr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4392857" cy="10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5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762000" y="1219200"/>
            <a:ext cx="8229600" cy="3810000"/>
          </a:xfrm>
        </p:spPr>
        <p:txBody>
          <a:bodyPr/>
          <a:lstStyle/>
          <a:p>
            <a:r>
              <a:rPr lang="en-US" dirty="0" smtClean="0"/>
              <a:t>Practice, practice, practice!</a:t>
            </a:r>
          </a:p>
          <a:p>
            <a:r>
              <a:rPr lang="en-US" dirty="0" smtClean="0"/>
              <a:t>Consider creating a Custom mode</a:t>
            </a:r>
          </a:p>
          <a:p>
            <a:r>
              <a:rPr lang="en-US" dirty="0" smtClean="0"/>
              <a:t>Capture entire sequence at a time</a:t>
            </a:r>
          </a:p>
          <a:p>
            <a:pPr lvl="1"/>
            <a:r>
              <a:rPr lang="en-US" dirty="0" smtClean="0"/>
              <a:t>Less risk of slides shifting position</a:t>
            </a:r>
          </a:p>
          <a:p>
            <a:r>
              <a:rPr lang="en-US" dirty="0" smtClean="0"/>
              <a:t>Edit capture.ini file – ‘mouse=1’</a:t>
            </a:r>
          </a:p>
          <a:p>
            <a:pPr lvl="1"/>
            <a:r>
              <a:rPr lang="en-US" dirty="0" smtClean="0"/>
              <a:t>Captures button without selection, then with (2 slides)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49306" y="381000"/>
            <a:ext cx="7037294" cy="56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aseline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 pitchFamily="-65" charset="-128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/>
              <a:t>Capturing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ular slide ppt template">
  <a:themeElements>
    <a:clrScheme name="regular slide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gular slide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gular slid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ar slide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ar slide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ar slide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ar slide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ar slide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ar slide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ar slide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ar slide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ar slide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ar slide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ar slide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Capensys ppt template 12-15</Template>
  <TotalTime>956</TotalTime>
  <Words>407</Words>
  <Application>Microsoft Office PowerPoint</Application>
  <PresentationFormat>On-screen Show (4:3)</PresentationFormat>
  <Paragraphs>80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regular slide ppt template</vt:lpstr>
      <vt:lpstr>PLTG:  Tips and Tricks for Captivate 5.5</vt:lpstr>
      <vt:lpstr>Object Styles</vt:lpstr>
      <vt:lpstr>Properties buttons</vt:lpstr>
      <vt:lpstr>Properties Buttons</vt:lpstr>
      <vt:lpstr>Object Style Manager</vt:lpstr>
      <vt:lpstr>Master slides</vt:lpstr>
      <vt:lpstr>Slide Properties</vt:lpstr>
      <vt:lpstr>Templates</vt:lpstr>
      <vt:lpstr>PowerPoint Presentation</vt:lpstr>
      <vt:lpstr>Editing</vt:lpstr>
      <vt:lpstr>Editing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jichman</dc:creator>
  <cp:lastModifiedBy>Marion</cp:lastModifiedBy>
  <cp:revision>24</cp:revision>
  <cp:lastPrinted>2012-02-05T18:56:46Z</cp:lastPrinted>
  <dcterms:created xsi:type="dcterms:W3CDTF">2011-10-20T14:44:04Z</dcterms:created>
  <dcterms:modified xsi:type="dcterms:W3CDTF">2012-02-08T14:17:04Z</dcterms:modified>
</cp:coreProperties>
</file>